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9" autoAdjust="0"/>
    <p:restoredTop sz="94660"/>
  </p:normalViewPr>
  <p:slideViewPr>
    <p:cSldViewPr snapToGrid="0">
      <p:cViewPr>
        <p:scale>
          <a:sx n="81" d="100"/>
          <a:sy n="81" d="100"/>
        </p:scale>
        <p:origin x="-28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562-9BD9-4931-A690-30FCF67E9054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72AB-C462-4BDF-8218-FEF3D535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8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562-9BD9-4931-A690-30FCF67E9054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72AB-C462-4BDF-8218-FEF3D535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1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562-9BD9-4931-A690-30FCF67E9054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72AB-C462-4BDF-8218-FEF3D535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9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562-9BD9-4931-A690-30FCF67E9054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72AB-C462-4BDF-8218-FEF3D535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6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562-9BD9-4931-A690-30FCF67E9054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72AB-C462-4BDF-8218-FEF3D535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562-9BD9-4931-A690-30FCF67E9054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72AB-C462-4BDF-8218-FEF3D535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6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562-9BD9-4931-A690-30FCF67E9054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72AB-C462-4BDF-8218-FEF3D535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8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562-9BD9-4931-A690-30FCF67E9054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72AB-C462-4BDF-8218-FEF3D535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9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562-9BD9-4931-A690-30FCF67E9054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72AB-C462-4BDF-8218-FEF3D535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9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562-9BD9-4931-A690-30FCF67E9054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72AB-C462-4BDF-8218-FEF3D535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3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A562-9BD9-4931-A690-30FCF67E9054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72AB-C462-4BDF-8218-FEF3D535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3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5A562-9BD9-4931-A690-30FCF67E9054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D72AB-C462-4BDF-8218-FEF3D535E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4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695" y="246600"/>
            <a:ext cx="9144000" cy="1638471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8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637"/>
            <a:ext cx="10515600" cy="1325563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b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4074" y="1260539"/>
            <a:ext cx="9477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5359" y="2445495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12 x 3 =?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77812" y="2668822"/>
            <a:ext cx="6476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* 3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6.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0822" y="5016510"/>
            <a:ext cx="259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x 3 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0" y="3601986"/>
            <a:ext cx="6520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* 3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3.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78380" y="2914240"/>
            <a:ext cx="1091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19499" y="3503710"/>
            <a:ext cx="1091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01685" y="3238243"/>
            <a:ext cx="1091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47208" y="4427040"/>
            <a:ext cx="457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32344" y="4441105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5083130" y="4419600"/>
            <a:ext cx="104255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3013" y="3405059"/>
            <a:ext cx="3987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+ 12 + 12 =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59777" y="3341057"/>
            <a:ext cx="1091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281" y="4299655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12 x 3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11565" y="4293757"/>
            <a:ext cx="1091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23808" y="5002445"/>
            <a:ext cx="10910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71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556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b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612" y="2370407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87956" y="3394091"/>
            <a:ext cx="1395845" cy="1685330"/>
            <a:chOff x="432955" y="2438400"/>
            <a:chExt cx="1395845" cy="1685330"/>
          </a:xfrm>
        </p:grpSpPr>
        <p:sp>
          <p:nvSpPr>
            <p:cNvPr id="7" name="TextBox 6"/>
            <p:cNvSpPr txBox="1"/>
            <p:nvPr/>
          </p:nvSpPr>
          <p:spPr>
            <a:xfrm>
              <a:off x="737755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24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1555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295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61555" y="41148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464356" y="3385161"/>
            <a:ext cx="1395845" cy="1685330"/>
            <a:chOff x="2060865" y="2438400"/>
            <a:chExt cx="1395845" cy="1685330"/>
          </a:xfrm>
        </p:grpSpPr>
        <p:sp>
          <p:nvSpPr>
            <p:cNvPr id="12" name="TextBox 11"/>
            <p:cNvSpPr txBox="1"/>
            <p:nvPr/>
          </p:nvSpPr>
          <p:spPr>
            <a:xfrm>
              <a:off x="2365665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22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37510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086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161310" y="41148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028189" y="3337673"/>
            <a:ext cx="1447800" cy="1752600"/>
            <a:chOff x="3328555" y="2438400"/>
            <a:chExt cx="1447800" cy="1752600"/>
          </a:xfrm>
        </p:grpSpPr>
        <p:sp>
          <p:nvSpPr>
            <p:cNvPr id="17" name="TextBox 16"/>
            <p:cNvSpPr txBox="1"/>
            <p:nvPr/>
          </p:nvSpPr>
          <p:spPr>
            <a:xfrm>
              <a:off x="3685310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57155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28555" y="29718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557155" y="41910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6890043" y="3329389"/>
            <a:ext cx="1319645" cy="1752600"/>
            <a:chOff x="4828310" y="2438400"/>
            <a:chExt cx="1319645" cy="1752600"/>
          </a:xfrm>
        </p:grpSpPr>
        <p:sp>
          <p:nvSpPr>
            <p:cNvPr id="22" name="TextBox 21"/>
            <p:cNvSpPr txBox="1"/>
            <p:nvPr/>
          </p:nvSpPr>
          <p:spPr>
            <a:xfrm>
              <a:off x="5056910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33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04955" y="31242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28310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928755" y="41910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8699942" y="3270861"/>
            <a:ext cx="1371600" cy="1752600"/>
            <a:chOff x="6224155" y="2438400"/>
            <a:chExt cx="1371600" cy="1752600"/>
          </a:xfrm>
        </p:grpSpPr>
        <p:sp>
          <p:nvSpPr>
            <p:cNvPr id="27" name="TextBox 26"/>
            <p:cNvSpPr txBox="1"/>
            <p:nvPr/>
          </p:nvSpPr>
          <p:spPr>
            <a:xfrm>
              <a:off x="6504710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76555" y="31242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2415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6376555" y="41910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2116399" y="5057335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17651" y="5042978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57234" y="5070491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71043" y="5067758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177090" y="5124079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07964" y="1271618"/>
            <a:ext cx="11619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279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1" grpId="0"/>
      <p:bldP spid="32" grpId="0"/>
      <p:bldP spid="33" grpId="0"/>
      <p:bldP spid="34" grpId="0"/>
      <p:bldP spid="35" grpId="0"/>
      <p:bldP spid="1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556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b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890" y="2274278"/>
            <a:ext cx="6542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812" y="3186204"/>
            <a:ext cx="2652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a)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32 x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56496" y="3200418"/>
            <a:ext cx="3699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11 x 6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238756" y="3968058"/>
            <a:ext cx="1395845" cy="1685330"/>
            <a:chOff x="432955" y="2438400"/>
            <a:chExt cx="1395845" cy="1685330"/>
          </a:xfrm>
        </p:grpSpPr>
        <p:sp>
          <p:nvSpPr>
            <p:cNvPr id="13" name="TextBox 12"/>
            <p:cNvSpPr txBox="1"/>
            <p:nvPr/>
          </p:nvSpPr>
          <p:spPr>
            <a:xfrm>
              <a:off x="737755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Times New Roman" pitchFamily="18" charset="0"/>
                  <a:cs typeface="Times New Roman" pitchFamily="18" charset="0"/>
                </a:rPr>
                <a:t>32</a:t>
              </a:r>
              <a:endParaRPr lang="en-US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1555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295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61555" y="41148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534364" y="5576928"/>
            <a:ext cx="1091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96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243317" y="3895372"/>
            <a:ext cx="1395845" cy="1685330"/>
            <a:chOff x="432955" y="2438400"/>
            <a:chExt cx="1395845" cy="1685330"/>
          </a:xfrm>
        </p:grpSpPr>
        <p:sp>
          <p:nvSpPr>
            <p:cNvPr id="19" name="TextBox 18"/>
            <p:cNvSpPr txBox="1"/>
            <p:nvPr/>
          </p:nvSpPr>
          <p:spPr>
            <a:xfrm>
              <a:off x="737755" y="2438400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Times New Roman" pitchFamily="18" charset="0"/>
                  <a:cs typeface="Times New Roman" pitchFamily="18" charset="0"/>
                </a:rPr>
                <a:t>11</a:t>
              </a:r>
              <a:endParaRPr lang="en-US" sz="4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1555" y="3200400"/>
              <a:ext cx="109104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2955" y="2979003"/>
              <a:ext cx="109104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61555" y="4114800"/>
              <a:ext cx="10425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7548117" y="5541812"/>
            <a:ext cx="1091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66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7964" y="1271618"/>
            <a:ext cx="11619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4730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556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b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015" y="2411933"/>
            <a:ext cx="119809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2137" y="2880741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b="1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3765" y="349629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12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9456" y="4380284"/>
            <a:ext cx="647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12 x 4 = 48 (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48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964" y="1271618"/>
            <a:ext cx="11619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38137" y="393829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0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4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-2116015" y="0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NHANH, AI ĐÚNG</a:t>
            </a:r>
            <a:endParaRPr lang="en-US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43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848" y="1938580"/>
            <a:ext cx="4127696" cy="1325563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x 2 =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14292" y="1952429"/>
            <a:ext cx="25239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491" y="619196"/>
            <a:ext cx="6759967" cy="496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85" y="205569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203" y="762000"/>
            <a:ext cx="2095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latin typeface="Times New Roman" pitchFamily="18" charset="0"/>
                <a:cs typeface="Times New Roman" pitchFamily="18" charset="0"/>
              </a:rPr>
              <a:t>22 x 2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73038" y="710625"/>
            <a:ext cx="727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563" y="575432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390902" y="1806714"/>
            <a:ext cx="2095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latin typeface="Times New Roman" pitchFamily="18" charset="0"/>
                <a:cs typeface="Times New Roman" pitchFamily="18" charset="0"/>
              </a:rPr>
              <a:t>11 x 5 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53447" y="1740039"/>
            <a:ext cx="727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934" y="-216039"/>
            <a:ext cx="2143125" cy="2143125"/>
          </a:xfrm>
          <a:prstGeom prst="roundRect">
            <a:avLst>
              <a:gd name="adj" fmla="val 8594"/>
            </a:avLst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2" name="TextBox 11"/>
          <p:cNvSpPr txBox="1"/>
          <p:nvPr/>
        </p:nvSpPr>
        <p:spPr>
          <a:xfrm>
            <a:off x="6227619" y="609600"/>
            <a:ext cx="2095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latin typeface="Times New Roman" pitchFamily="18" charset="0"/>
                <a:cs typeface="Times New Roman" pitchFamily="18" charset="0"/>
              </a:rPr>
              <a:t>34 x 2 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35638" y="609600"/>
            <a:ext cx="727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68</a:t>
            </a:r>
          </a:p>
        </p:txBody>
      </p: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82044"/>
            <a:ext cx="2561311" cy="1785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752600" y="3082234"/>
            <a:ext cx="2095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latin typeface="Times New Roman" pitchFamily="18" charset="0"/>
                <a:cs typeface="Times New Roman" pitchFamily="18" charset="0"/>
              </a:rPr>
              <a:t>12 x 4 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39838" y="3082233"/>
            <a:ext cx="727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</p:txBody>
      </p:sp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443" y="2514600"/>
            <a:ext cx="2007610" cy="17547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105400" y="3048000"/>
            <a:ext cx="2095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latin typeface="Times New Roman" pitchFamily="18" charset="0"/>
                <a:cs typeface="Times New Roman" pitchFamily="18" charset="0"/>
              </a:rPr>
              <a:t>33 x 2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68838" y="3048000"/>
            <a:ext cx="727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66</a:t>
            </a:r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30" y="4230084"/>
            <a:ext cx="2143125" cy="1790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28600" y="5219700"/>
            <a:ext cx="2095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latin typeface="Times New Roman" pitchFamily="18" charset="0"/>
                <a:cs typeface="Times New Roman" pitchFamily="18" charset="0"/>
              </a:rPr>
              <a:t>10 x 5 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15838" y="5219700"/>
            <a:ext cx="727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33900"/>
            <a:ext cx="2552700" cy="1790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425538" y="5092126"/>
            <a:ext cx="2095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latin typeface="Times New Roman" pitchFamily="18" charset="0"/>
                <a:cs typeface="Times New Roman" pitchFamily="18" charset="0"/>
              </a:rPr>
              <a:t>44 x 2 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16238" y="5067300"/>
            <a:ext cx="727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88</a:t>
            </a:r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564209"/>
            <a:ext cx="1871662" cy="183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168738" y="5130226"/>
            <a:ext cx="2095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latin typeface="Times New Roman" pitchFamily="18" charset="0"/>
                <a:cs typeface="Times New Roman" pitchFamily="18" charset="0"/>
              </a:rPr>
              <a:t>23 x 2 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59438" y="5105400"/>
            <a:ext cx="727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46</a:t>
            </a:r>
          </a:p>
        </p:txBody>
      </p:sp>
    </p:spTree>
    <p:extLst>
      <p:ext uri="{BB962C8B-B14F-4D97-AF65-F5344CB8AC3E}">
        <p14:creationId xmlns:p14="http://schemas.microsoft.com/office/powerpoint/2010/main" val="349491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8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1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3" grpId="0"/>
      <p:bldP spid="15" grpId="0"/>
      <p:bldP spid="16" grpId="0"/>
      <p:bldP spid="18" grpId="0"/>
      <p:bldP spid="19" grpId="0"/>
      <p:bldP spid="21" grpId="0"/>
      <p:bldP spid="22" grpId="0"/>
      <p:bldP spid="24" grpId="0"/>
      <p:bldP spid="25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556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b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6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4316</TotalTime>
  <Words>340</Words>
  <Application>Microsoft Office PowerPoint</Application>
  <PresentationFormat>Custom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Khởi động</vt:lpstr>
      <vt:lpstr>Thứ sáu, ngày 2 tháng 10 năm 2020 Môn : Toán</vt:lpstr>
      <vt:lpstr>PowerPoint Presentation</vt:lpstr>
      <vt:lpstr>PowerPoint Presentation</vt:lpstr>
      <vt:lpstr>PowerPoint Presentation</vt:lpstr>
      <vt:lpstr>PowerPoint Presentation</vt:lpstr>
      <vt:lpstr>12 x 2 =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HL</cp:lastModifiedBy>
  <cp:revision>15</cp:revision>
  <dcterms:created xsi:type="dcterms:W3CDTF">2020-09-30T12:12:06Z</dcterms:created>
  <dcterms:modified xsi:type="dcterms:W3CDTF">2021-01-06T01:51:56Z</dcterms:modified>
</cp:coreProperties>
</file>